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731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5780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6249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512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8313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6214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493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4613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205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665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7806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A0AD5-2B2E-468E-AE96-9DFB7B2108E1}" type="datetimeFigureOut">
              <a:rPr lang="tr-TR" smtClean="0"/>
              <a:t>4.10.2024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7BEDE-3BE8-4392-8555-3A26EB417B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839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12190781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3999" y="2478024"/>
            <a:ext cx="9144000" cy="402336"/>
          </a:xfrm>
        </p:spPr>
        <p:txBody>
          <a:bodyPr>
            <a:noAutofit/>
          </a:bodyPr>
          <a:lstStyle/>
          <a:p>
            <a:pPr algn="ctr">
              <a:spcBef>
                <a:spcPts val="3600"/>
              </a:spcBef>
              <a:spcAft>
                <a:spcPts val="2400"/>
              </a:spcAft>
            </a:pPr>
            <a:r>
              <a:rPr lang="tr-TR" sz="1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BİLDİRİ BAŞLIĞI (20 PUNTO)</a:t>
            </a:r>
          </a:p>
        </p:txBody>
      </p:sp>
      <p:sp>
        <p:nvSpPr>
          <p:cNvPr id="3" name="Unvan 1">
            <a:extLst>
              <a:ext uri="{FF2B5EF4-FFF2-40B4-BE49-F238E27FC236}">
                <a16:creationId xmlns:a16="http://schemas.microsoft.com/office/drawing/2014/main" id="{7E6E6472-435E-F3B2-E0B2-390D0739306F}"/>
              </a:ext>
            </a:extLst>
          </p:cNvPr>
          <p:cNvSpPr txBox="1">
            <a:spLocks/>
          </p:cNvSpPr>
          <p:nvPr/>
        </p:nvSpPr>
        <p:spPr>
          <a:xfrm>
            <a:off x="1523999" y="3108961"/>
            <a:ext cx="9144000" cy="8686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Adı SOYADI, Adı SOYADI (14 PUNTO)</a:t>
            </a:r>
          </a:p>
          <a:p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Unvan, Çalıştığı Kurum, e-posta (12 PUNTO)</a:t>
            </a:r>
          </a:p>
          <a:p>
            <a:r>
              <a:rPr lang="tr-T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Unvan, Çalıştığı Kurum, e-posta (Sorumlu yazar) (12 PUNTO)</a:t>
            </a:r>
            <a:endParaRPr lang="tr-T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29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12190781" cy="6858000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04808202-1384-4FA6-17D9-C746CDEA3475}"/>
              </a:ext>
            </a:extLst>
          </p:cNvPr>
          <p:cNvSpPr txBox="1">
            <a:spLocks/>
          </p:cNvSpPr>
          <p:nvPr/>
        </p:nvSpPr>
        <p:spPr>
          <a:xfrm>
            <a:off x="5382767" y="448056"/>
            <a:ext cx="6202681" cy="3200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Bildiri Başlığı</a:t>
            </a:r>
          </a:p>
        </p:txBody>
      </p:sp>
      <p:sp>
        <p:nvSpPr>
          <p:cNvPr id="3" name="Unvan 1">
            <a:extLst>
              <a:ext uri="{FF2B5EF4-FFF2-40B4-BE49-F238E27FC236}">
                <a16:creationId xmlns:a16="http://schemas.microsoft.com/office/drawing/2014/main" id="{01EBE288-1486-0869-2129-68C6C6DE5F36}"/>
              </a:ext>
            </a:extLst>
          </p:cNvPr>
          <p:cNvSpPr txBox="1">
            <a:spLocks/>
          </p:cNvSpPr>
          <p:nvPr/>
        </p:nvSpPr>
        <p:spPr>
          <a:xfrm>
            <a:off x="548641" y="1216152"/>
            <a:ext cx="10844784" cy="37398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Yazı tipinin «</a:t>
            </a:r>
            <a:r>
              <a:rPr lang="tr-TR" sz="1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tr-T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kullanılması ve bildiri şablonuna uyum gösterilmesi rica olunur. </a:t>
            </a:r>
          </a:p>
          <a:p>
            <a:endParaRPr lang="tr-T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79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55</Words>
  <Application>Microsoft Office PowerPoint</Application>
  <PresentationFormat>Geniş ekran</PresentationFormat>
  <Paragraphs>22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BİLDİRİ BAŞLIĞI (20 PUNTO)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Lorem Ipsum</dc:title>
  <dc:creator>ÖZEL</dc:creator>
  <cp:lastModifiedBy>Fatmanur E. </cp:lastModifiedBy>
  <cp:revision>2</cp:revision>
  <dcterms:created xsi:type="dcterms:W3CDTF">2024-10-04T09:00:22Z</dcterms:created>
  <dcterms:modified xsi:type="dcterms:W3CDTF">2024-10-04T10:42:36Z</dcterms:modified>
</cp:coreProperties>
</file>